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0"/>
  </p:notesMasterIdLst>
  <p:sldIdLst>
    <p:sldId id="268" r:id="rId2"/>
    <p:sldId id="305" r:id="rId3"/>
    <p:sldId id="313" r:id="rId4"/>
    <p:sldId id="314" r:id="rId5"/>
    <p:sldId id="315" r:id="rId6"/>
    <p:sldId id="273" r:id="rId7"/>
    <p:sldId id="282" r:id="rId8"/>
    <p:sldId id="280" r:id="rId9"/>
    <p:sldId id="283" r:id="rId10"/>
    <p:sldId id="307" r:id="rId11"/>
    <p:sldId id="308" r:id="rId12"/>
    <p:sldId id="309" r:id="rId13"/>
    <p:sldId id="310" r:id="rId14"/>
    <p:sldId id="284" r:id="rId15"/>
    <p:sldId id="311" r:id="rId16"/>
    <p:sldId id="285" r:id="rId17"/>
    <p:sldId id="312" r:id="rId18"/>
    <p:sldId id="304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06" r:id="rId27"/>
    <p:sldId id="316" r:id="rId28"/>
    <p:sldId id="276" r:id="rId29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F5B5D-66C9-4AF4-A4A4-2D1A0F17F94F}" v="64" dt="2025-10-21T20:52:05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96229"/>
  </p:normalViewPr>
  <p:slideViewPr>
    <p:cSldViewPr snapToGrid="0" snapToObjects="1">
      <p:cViewPr varScale="1">
        <p:scale>
          <a:sx n="96" d="100"/>
          <a:sy n="96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Moura" userId="d5381875a2f7a2d8" providerId="LiveId" clId="{78B0930C-D143-4D7D-9729-04D81A80F32B}"/>
    <pc:docChg chg="undo custSel addSld delSld modSld">
      <pc:chgData name="João Moura" userId="d5381875a2f7a2d8" providerId="LiveId" clId="{78B0930C-D143-4D7D-9729-04D81A80F32B}" dt="2025-10-21T21:02:08.199" v="5394" actId="20577"/>
      <pc:docMkLst>
        <pc:docMk/>
      </pc:docMkLst>
      <pc:sldChg chg="modSp mod">
        <pc:chgData name="João Moura" userId="d5381875a2f7a2d8" providerId="LiveId" clId="{78B0930C-D143-4D7D-9729-04D81A80F32B}" dt="2025-10-21T17:03:52.798" v="402" actId="790"/>
        <pc:sldMkLst>
          <pc:docMk/>
          <pc:sldMk cId="1145544779" sldId="273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145544779" sldId="273"/>
            <ac:spMk id="2" creationId="{00000000-0000-0000-0000-000000000000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145544779" sldId="273"/>
            <ac:spMk id="3" creationId="{00000000-0000-0000-0000-000000000000}"/>
          </ac:spMkLst>
        </pc:spChg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6990774" sldId="274"/>
        </pc:sldMkLst>
      </pc:sldChg>
      <pc:sldChg chg="addSp delSp modSp mod">
        <pc:chgData name="João Moura" userId="d5381875a2f7a2d8" providerId="LiveId" clId="{78B0930C-D143-4D7D-9729-04D81A80F32B}" dt="2025-10-21T19:21:55.494" v="2963" actId="20577"/>
        <pc:sldMkLst>
          <pc:docMk/>
          <pc:sldMk cId="98304076" sldId="280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98304076" sldId="280"/>
            <ac:spMk id="2" creationId="{00000000-0000-0000-0000-000000000000}"/>
          </ac:spMkLst>
        </pc:spChg>
        <pc:spChg chg="add del mod">
          <ac:chgData name="João Moura" userId="d5381875a2f7a2d8" providerId="LiveId" clId="{78B0930C-D143-4D7D-9729-04D81A80F32B}" dt="2025-10-21T16:56:20.948" v="70" actId="478"/>
          <ac:spMkLst>
            <pc:docMk/>
            <pc:sldMk cId="98304076" sldId="280"/>
            <ac:spMk id="6" creationId="{BD30A012-7671-0798-0869-ACF9C7BF4B49}"/>
          </ac:spMkLst>
        </pc:spChg>
        <pc:spChg chg="add del">
          <ac:chgData name="João Moura" userId="d5381875a2f7a2d8" providerId="LiveId" clId="{78B0930C-D143-4D7D-9729-04D81A80F32B}" dt="2025-10-21T16:56:47.260" v="88" actId="478"/>
          <ac:spMkLst>
            <pc:docMk/>
            <pc:sldMk cId="98304076" sldId="280"/>
            <ac:spMk id="7" creationId="{F84AECF0-618F-F04D-E832-96DAF1C76029}"/>
          </ac:spMkLst>
        </pc:spChg>
        <pc:spChg chg="add mod">
          <ac:chgData name="João Moura" userId="d5381875a2f7a2d8" providerId="LiveId" clId="{78B0930C-D143-4D7D-9729-04D81A80F32B}" dt="2025-10-21T19:12:18.746" v="2533" actId="255"/>
          <ac:spMkLst>
            <pc:docMk/>
            <pc:sldMk cId="98304076" sldId="280"/>
            <ac:spMk id="9" creationId="{BCD221FB-7431-244B-D6C7-000EBC0145A2}"/>
          </ac:spMkLst>
        </pc:spChg>
        <pc:spChg chg="mod">
          <ac:chgData name="João Moura" userId="d5381875a2f7a2d8" providerId="LiveId" clId="{78B0930C-D143-4D7D-9729-04D81A80F32B}" dt="2025-10-21T19:21:55.494" v="2963" actId="20577"/>
          <ac:spMkLst>
            <pc:docMk/>
            <pc:sldMk cId="98304076" sldId="280"/>
            <ac:spMk id="15" creationId="{17A92426-271F-FC72-06FE-DF5D3BB9BB13}"/>
          </ac:spMkLst>
        </pc:spChg>
        <pc:graphicFrameChg chg="add del">
          <ac:chgData name="João Moura" userId="d5381875a2f7a2d8" providerId="LiveId" clId="{78B0930C-D143-4D7D-9729-04D81A80F32B}" dt="2025-10-21T16:56:23.200" v="71" actId="478"/>
          <ac:graphicFrameMkLst>
            <pc:docMk/>
            <pc:sldMk cId="98304076" sldId="280"/>
            <ac:graphicFrameMk id="4" creationId="{AE987B02-AE8F-2FDA-2D68-7B1B3165FA9D}"/>
          </ac:graphicFrameMkLst>
        </pc:graphicFrameChg>
        <pc:picChg chg="del">
          <ac:chgData name="João Moura" userId="d5381875a2f7a2d8" providerId="LiveId" clId="{78B0930C-D143-4D7D-9729-04D81A80F32B}" dt="2025-10-21T16:56:12.836" v="68" actId="478"/>
          <ac:picMkLst>
            <pc:docMk/>
            <pc:sldMk cId="98304076" sldId="280"/>
            <ac:picMk id="5" creationId="{AFEB80BE-E672-7919-43B4-6FFBB9C71047}"/>
          </ac:picMkLst>
        </pc:picChg>
      </pc:sldChg>
      <pc:sldChg chg="addSp delSp modSp mod">
        <pc:chgData name="João Moura" userId="d5381875a2f7a2d8" providerId="LiveId" clId="{78B0930C-D143-4D7D-9729-04D81A80F32B}" dt="2025-10-21T19:21:52.132" v="2961" actId="20577"/>
        <pc:sldMkLst>
          <pc:docMk/>
          <pc:sldMk cId="3348201334" sldId="282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348201334" sldId="282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3:29.654" v="2548" actId="255"/>
          <ac:spMkLst>
            <pc:docMk/>
            <pc:sldMk cId="3348201334" sldId="282"/>
            <ac:spMk id="4" creationId="{96E92C09-CDB4-C1B6-715A-51992FEA039E}"/>
          </ac:spMkLst>
        </pc:spChg>
        <pc:spChg chg="mod">
          <ac:chgData name="João Moura" userId="d5381875a2f7a2d8" providerId="LiveId" clId="{78B0930C-D143-4D7D-9729-04D81A80F32B}" dt="2025-10-21T19:21:52.132" v="2961" actId="20577"/>
          <ac:spMkLst>
            <pc:docMk/>
            <pc:sldMk cId="3348201334" sldId="282"/>
            <ac:spMk id="15" creationId="{17A92426-271F-FC72-06FE-DF5D3BB9BB13}"/>
          </ac:spMkLst>
        </pc:spChg>
        <pc:graphicFrameChg chg="del">
          <ac:chgData name="João Moura" userId="d5381875a2f7a2d8" providerId="LiveId" clId="{78B0930C-D143-4D7D-9729-04D81A80F32B}" dt="2025-10-21T16:56:10.409" v="67" actId="478"/>
          <ac:graphicFrameMkLst>
            <pc:docMk/>
            <pc:sldMk cId="3348201334" sldId="282"/>
            <ac:graphicFrameMk id="3" creationId="{C7B0C6DD-B5C4-DE8B-B09B-0106B926805F}"/>
          </ac:graphicFrameMkLst>
        </pc:graphicFrameChg>
        <pc:picChg chg="del">
          <ac:chgData name="João Moura" userId="d5381875a2f7a2d8" providerId="LiveId" clId="{78B0930C-D143-4D7D-9729-04D81A80F32B}" dt="2025-10-21T16:56:08.565" v="65" actId="478"/>
          <ac:picMkLst>
            <pc:docMk/>
            <pc:sldMk cId="3348201334" sldId="282"/>
            <ac:picMk id="5" creationId="{AFEB80BE-E672-7919-43B4-6FFBB9C71047}"/>
          </ac:picMkLst>
        </pc:picChg>
        <pc:picChg chg="del">
          <ac:chgData name="João Moura" userId="d5381875a2f7a2d8" providerId="LiveId" clId="{78B0930C-D143-4D7D-9729-04D81A80F32B}" dt="2025-10-21T16:56:08.931" v="66" actId="478"/>
          <ac:picMkLst>
            <pc:docMk/>
            <pc:sldMk cId="3348201334" sldId="282"/>
            <ac:picMk id="8" creationId="{8E29E19E-CB6F-3ADE-39A0-D03AE0509226}"/>
          </ac:picMkLst>
        </pc:picChg>
      </pc:sldChg>
      <pc:sldChg chg="addSp delSp modSp mod">
        <pc:chgData name="João Moura" userId="d5381875a2f7a2d8" providerId="LiveId" clId="{78B0930C-D143-4D7D-9729-04D81A80F32B}" dt="2025-10-21T19:21:58.585" v="2965" actId="20577"/>
        <pc:sldMkLst>
          <pc:docMk/>
          <pc:sldMk cId="3456354957" sldId="283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456354957" sldId="283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2:24.681" v="2534" actId="255"/>
          <ac:spMkLst>
            <pc:docMk/>
            <pc:sldMk cId="3456354957" sldId="283"/>
            <ac:spMk id="3" creationId="{F026B3A3-B980-8F5A-A825-329A5398E35B}"/>
          </ac:spMkLst>
        </pc:spChg>
        <pc:spChg chg="add mod">
          <ac:chgData name="João Moura" userId="d5381875a2f7a2d8" providerId="LiveId" clId="{78B0930C-D143-4D7D-9729-04D81A80F32B}" dt="2025-10-21T19:12:55.353" v="2541" actId="1076"/>
          <ac:spMkLst>
            <pc:docMk/>
            <pc:sldMk cId="3456354957" sldId="283"/>
            <ac:spMk id="6" creationId="{FF80BAC4-CC78-FF86-5CF1-4DDBDBD8B05A}"/>
          </ac:spMkLst>
        </pc:spChg>
        <pc:spChg chg="del mod">
          <ac:chgData name="João Moura" userId="d5381875a2f7a2d8" providerId="LiveId" clId="{78B0930C-D143-4D7D-9729-04D81A80F32B}" dt="2025-10-21T17:08:14.752" v="481" actId="478"/>
          <ac:spMkLst>
            <pc:docMk/>
            <pc:sldMk cId="3456354957" sldId="283"/>
            <ac:spMk id="9" creationId="{E7DC6FD2-C9F9-51A9-5E30-D992FD8C270B}"/>
          </ac:spMkLst>
        </pc:spChg>
        <pc:spChg chg="del">
          <ac:chgData name="João Moura" userId="d5381875a2f7a2d8" providerId="LiveId" clId="{78B0930C-D143-4D7D-9729-04D81A80F32B}" dt="2025-10-21T16:57:16.168" v="127" actId="478"/>
          <ac:spMkLst>
            <pc:docMk/>
            <pc:sldMk cId="3456354957" sldId="283"/>
            <ac:spMk id="11" creationId="{C64CD41E-52B9-98BF-B0B5-C25D18AE4A12}"/>
          </ac:spMkLst>
        </pc:spChg>
        <pc:spChg chg="del">
          <ac:chgData name="João Moura" userId="d5381875a2f7a2d8" providerId="LiveId" clId="{78B0930C-D143-4D7D-9729-04D81A80F32B}" dt="2025-10-21T16:57:19.317" v="132" actId="478"/>
          <ac:spMkLst>
            <pc:docMk/>
            <pc:sldMk cId="3456354957" sldId="283"/>
            <ac:spMk id="12" creationId="{0FDA08C4-C4EF-A2DE-E885-A34E00DB3510}"/>
          </ac:spMkLst>
        </pc:spChg>
        <pc:spChg chg="mod">
          <ac:chgData name="João Moura" userId="d5381875a2f7a2d8" providerId="LiveId" clId="{78B0930C-D143-4D7D-9729-04D81A80F32B}" dt="2025-10-21T19:21:58.585" v="2965" actId="20577"/>
          <ac:spMkLst>
            <pc:docMk/>
            <pc:sldMk cId="3456354957" sldId="283"/>
            <ac:spMk id="15" creationId="{17A92426-271F-FC72-06FE-DF5D3BB9BB13}"/>
          </ac:spMkLst>
        </pc:spChg>
        <pc:grpChg chg="del">
          <ac:chgData name="João Moura" userId="d5381875a2f7a2d8" providerId="LiveId" clId="{78B0930C-D143-4D7D-9729-04D81A80F32B}" dt="2025-10-21T16:57:15.134" v="126" actId="478"/>
          <ac:grpSpMkLst>
            <pc:docMk/>
            <pc:sldMk cId="3456354957" sldId="283"/>
            <ac:grpSpMk id="18" creationId="{593A962F-980C-04D1-EDFC-C00FBC92CE1C}"/>
          </ac:grpSpMkLst>
        </pc:grpChg>
        <pc:grpChg chg="del">
          <ac:chgData name="João Moura" userId="d5381875a2f7a2d8" providerId="LiveId" clId="{78B0930C-D143-4D7D-9729-04D81A80F32B}" dt="2025-10-21T16:57:17.485" v="129" actId="478"/>
          <ac:grpSpMkLst>
            <pc:docMk/>
            <pc:sldMk cId="3456354957" sldId="283"/>
            <ac:grpSpMk id="21" creationId="{7252AF5A-95F3-DFDB-BDAB-E7BF30B32119}"/>
          </ac:grpSpMkLst>
        </pc:grpChg>
        <pc:grpChg chg="del">
          <ac:chgData name="João Moura" userId="d5381875a2f7a2d8" providerId="LiveId" clId="{78B0930C-D143-4D7D-9729-04D81A80F32B}" dt="2025-10-21T16:57:18.465" v="130" actId="478"/>
          <ac:grpSpMkLst>
            <pc:docMk/>
            <pc:sldMk cId="3456354957" sldId="283"/>
            <ac:grpSpMk id="24" creationId="{0F1B3A8C-3D15-C960-5BA3-47E1D5B1D0B2}"/>
          </ac:grpSpMkLst>
        </pc:grpChg>
        <pc:graphicFrameChg chg="add mod modGraphic">
          <ac:chgData name="João Moura" userId="d5381875a2f7a2d8" providerId="LiveId" clId="{78B0930C-D143-4D7D-9729-04D81A80F32B}" dt="2025-10-21T19:12:51.331" v="2540" actId="1076"/>
          <ac:graphicFrameMkLst>
            <pc:docMk/>
            <pc:sldMk cId="3456354957" sldId="283"/>
            <ac:graphicFrameMk id="5" creationId="{1EA8DC08-C5A3-425D-FFF3-03819F33EB71}"/>
          </ac:graphicFrameMkLst>
        </pc:graphicFrameChg>
        <pc:picChg chg="del">
          <ac:chgData name="João Moura" userId="d5381875a2f7a2d8" providerId="LiveId" clId="{78B0930C-D143-4D7D-9729-04D81A80F32B}" dt="2025-10-21T16:57:11.752" v="125" actId="478"/>
          <ac:picMkLst>
            <pc:docMk/>
            <pc:sldMk cId="3456354957" sldId="283"/>
            <ac:picMk id="4" creationId="{EE93B065-AF3C-C3DC-D95C-F19F20EA5A0F}"/>
          </ac:picMkLst>
        </pc:picChg>
        <pc:picChg chg="del">
          <ac:chgData name="João Moura" userId="d5381875a2f7a2d8" providerId="LiveId" clId="{78B0930C-D143-4D7D-9729-04D81A80F32B}" dt="2025-10-21T16:57:16.678" v="128" actId="478"/>
          <ac:picMkLst>
            <pc:docMk/>
            <pc:sldMk cId="3456354957" sldId="283"/>
            <ac:picMk id="8" creationId="{03E82F6F-D60C-0774-8A8C-9C3F8A8095D4}"/>
          </ac:picMkLst>
        </pc:picChg>
        <pc:picChg chg="del">
          <ac:chgData name="João Moura" userId="d5381875a2f7a2d8" providerId="LiveId" clId="{78B0930C-D143-4D7D-9729-04D81A80F32B}" dt="2025-10-21T16:57:18.794" v="131" actId="478"/>
          <ac:picMkLst>
            <pc:docMk/>
            <pc:sldMk cId="3456354957" sldId="283"/>
            <ac:picMk id="10" creationId="{225D8510-8DEF-832D-BE50-2F3E0205C76D}"/>
          </ac:picMkLst>
        </pc:picChg>
      </pc:sldChg>
      <pc:sldChg chg="addSp delSp modSp mod">
        <pc:chgData name="João Moura" userId="d5381875a2f7a2d8" providerId="LiveId" clId="{78B0930C-D143-4D7D-9729-04D81A80F32B}" dt="2025-10-21T19:22:15.089" v="2976" actId="20577"/>
        <pc:sldMkLst>
          <pc:docMk/>
          <pc:sldMk cId="651305264" sldId="284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651305264" sldId="284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4:10.401" v="2559" actId="255"/>
          <ac:spMkLst>
            <pc:docMk/>
            <pc:sldMk cId="651305264" sldId="284"/>
            <ac:spMk id="3" creationId="{6ECF9BB2-8DFA-9D57-7AB3-860A20FC85BC}"/>
          </ac:spMkLst>
        </pc:spChg>
        <pc:spChg chg="del mod">
          <ac:chgData name="João Moura" userId="d5381875a2f7a2d8" providerId="LiveId" clId="{78B0930C-D143-4D7D-9729-04D81A80F32B}" dt="2025-10-21T17:08:22.763" v="483" actId="478"/>
          <ac:spMkLst>
            <pc:docMk/>
            <pc:sldMk cId="651305264" sldId="284"/>
            <ac:spMk id="4" creationId="{04063021-59EC-0D50-286C-5981A1838431}"/>
          </ac:spMkLst>
        </pc:spChg>
        <pc:spChg chg="add del mod">
          <ac:chgData name="João Moura" userId="d5381875a2f7a2d8" providerId="LiveId" clId="{78B0930C-D143-4D7D-9729-04D81A80F32B}" dt="2025-10-21T17:33:38.286" v="1530" actId="478"/>
          <ac:spMkLst>
            <pc:docMk/>
            <pc:sldMk cId="651305264" sldId="284"/>
            <ac:spMk id="7" creationId="{5E3AA5B6-18C2-C1E3-57A2-06AA95F61BD6}"/>
          </ac:spMkLst>
        </pc:spChg>
        <pc:spChg chg="mod">
          <ac:chgData name="João Moura" userId="d5381875a2f7a2d8" providerId="LiveId" clId="{78B0930C-D143-4D7D-9729-04D81A80F32B}" dt="2025-10-21T19:22:15.089" v="2976" actId="20577"/>
          <ac:spMkLst>
            <pc:docMk/>
            <pc:sldMk cId="651305264" sldId="284"/>
            <ac:spMk id="15" creationId="{17A92426-271F-FC72-06FE-DF5D3BB9BB13}"/>
          </ac:spMkLst>
        </pc:spChg>
        <pc:graphicFrameChg chg="del mod">
          <ac:chgData name="João Moura" userId="d5381875a2f7a2d8" providerId="LiveId" clId="{78B0930C-D143-4D7D-9729-04D81A80F32B}" dt="2025-10-21T16:57:48.260" v="176" actId="478"/>
          <ac:graphicFrameMkLst>
            <pc:docMk/>
            <pc:sldMk cId="651305264" sldId="284"/>
            <ac:graphicFrameMk id="6" creationId="{325AB217-E10E-494E-381A-51D851627A24}"/>
          </ac:graphicFrameMkLst>
        </pc:graphicFrameChg>
        <pc:picChg chg="del">
          <ac:chgData name="João Moura" userId="d5381875a2f7a2d8" providerId="LiveId" clId="{78B0930C-D143-4D7D-9729-04D81A80F32B}" dt="2025-10-21T16:57:46.840" v="175" actId="478"/>
          <ac:picMkLst>
            <pc:docMk/>
            <pc:sldMk cId="651305264" sldId="284"/>
            <ac:picMk id="9" creationId="{8926AD2C-1659-AC18-58EB-CAA6CE59B143}"/>
          </ac:picMkLst>
        </pc:picChg>
      </pc:sldChg>
      <pc:sldChg chg="addSp delSp modSp mod">
        <pc:chgData name="João Moura" userId="d5381875a2f7a2d8" providerId="LiveId" clId="{78B0930C-D143-4D7D-9729-04D81A80F32B}" dt="2025-10-21T19:22:22.174" v="2980" actId="20577"/>
        <pc:sldMkLst>
          <pc:docMk/>
          <pc:sldMk cId="129085759" sldId="285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29085759" sldId="285"/>
            <ac:spMk id="2" creationId="{00000000-0000-0000-0000-000000000000}"/>
          </ac:spMkLst>
        </pc:spChg>
        <pc:spChg chg="del mod">
          <ac:chgData name="João Moura" userId="d5381875a2f7a2d8" providerId="LiveId" clId="{78B0930C-D143-4D7D-9729-04D81A80F32B}" dt="2025-10-21T17:08:26.032" v="485" actId="478"/>
          <ac:spMkLst>
            <pc:docMk/>
            <pc:sldMk cId="129085759" sldId="285"/>
            <ac:spMk id="4" creationId="{04063021-59EC-0D50-286C-5981A1838431}"/>
          </ac:spMkLst>
        </pc:spChg>
        <pc:spChg chg="add mod">
          <ac:chgData name="João Moura" userId="d5381875a2f7a2d8" providerId="LiveId" clId="{78B0930C-D143-4D7D-9729-04D81A80F32B}" dt="2025-10-21T19:14:31.573" v="2566" actId="255"/>
          <ac:spMkLst>
            <pc:docMk/>
            <pc:sldMk cId="129085759" sldId="285"/>
            <ac:spMk id="5" creationId="{0BCA8C1B-1D7F-07C0-01EC-D9A7FEC92254}"/>
          </ac:spMkLst>
        </pc:spChg>
        <pc:spChg chg="mod">
          <ac:chgData name="João Moura" userId="d5381875a2f7a2d8" providerId="LiveId" clId="{78B0930C-D143-4D7D-9729-04D81A80F32B}" dt="2025-10-21T19:22:22.174" v="2980" actId="20577"/>
          <ac:spMkLst>
            <pc:docMk/>
            <pc:sldMk cId="129085759" sldId="285"/>
            <ac:spMk id="15" creationId="{17A92426-271F-FC72-06FE-DF5D3BB9BB13}"/>
          </ac:spMkLst>
        </pc:spChg>
        <pc:graphicFrameChg chg="del">
          <ac:chgData name="João Moura" userId="d5381875a2f7a2d8" providerId="LiveId" clId="{78B0930C-D143-4D7D-9729-04D81A80F32B}" dt="2025-10-21T16:58:07.289" v="192" actId="478"/>
          <ac:graphicFrameMkLst>
            <pc:docMk/>
            <pc:sldMk cId="129085759" sldId="285"/>
            <ac:graphicFrameMk id="3" creationId="{BC557568-BCC5-1496-D84D-2569B3F046B3}"/>
          </ac:graphicFrameMkLst>
        </pc:graphicFrameChg>
        <pc:graphicFrameChg chg="del">
          <ac:chgData name="João Moura" userId="d5381875a2f7a2d8" providerId="LiveId" clId="{78B0930C-D143-4D7D-9729-04D81A80F32B}" dt="2025-10-21T16:58:06.214" v="191" actId="478"/>
          <ac:graphicFrameMkLst>
            <pc:docMk/>
            <pc:sldMk cId="129085759" sldId="285"/>
            <ac:graphicFrameMk id="6" creationId="{325AB217-E10E-494E-381A-51D851627A24}"/>
          </ac:graphicFrameMkLst>
        </pc:graphicFrameChg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349286300" sldId="287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3902783761" sldId="288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789194820" sldId="289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3914270085" sldId="293"/>
        </pc:sldMkLst>
      </pc:sldChg>
      <pc:sldChg chg="modSp del mod">
        <pc:chgData name="João Moura" userId="d5381875a2f7a2d8" providerId="LiveId" clId="{78B0930C-D143-4D7D-9729-04D81A80F32B}" dt="2025-10-21T16:58:45.105" v="220" actId="47"/>
        <pc:sldMkLst>
          <pc:docMk/>
          <pc:sldMk cId="3649717913" sldId="294"/>
        </pc:sldMkLst>
        <pc:spChg chg="mod">
          <ac:chgData name="João Moura" userId="d5381875a2f7a2d8" providerId="LiveId" clId="{78B0930C-D143-4D7D-9729-04D81A80F32B}" dt="2025-10-21T16:55:05.438" v="4" actId="20577"/>
          <ac:spMkLst>
            <pc:docMk/>
            <pc:sldMk cId="3649717913" sldId="294"/>
            <ac:spMk id="2" creationId="{16767AB5-ABAC-8799-16CF-B108369C429C}"/>
          </ac:spMkLst>
        </pc:spChg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076275700" sldId="296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837099461" sldId="297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931456885" sldId="298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170729688" sldId="299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1350663492" sldId="300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1047027066" sldId="301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592198905" sldId="302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886783993" sldId="303"/>
        </pc:sldMkLst>
      </pc:sldChg>
      <pc:sldChg chg="modSp add mod">
        <pc:chgData name="João Moura" userId="d5381875a2f7a2d8" providerId="LiveId" clId="{78B0930C-D143-4D7D-9729-04D81A80F32B}" dt="2025-10-21T17:03:52.798" v="402" actId="790"/>
        <pc:sldMkLst>
          <pc:docMk/>
          <pc:sldMk cId="4137536354" sldId="304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4137536354" sldId="304"/>
            <ac:spMk id="2" creationId="{2CFEA165-6745-1CC0-1D06-505CD9C67621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4137536354" sldId="304"/>
            <ac:spMk id="3" creationId="{209AAB91-19AA-B0E3-89BD-EE7ABC51E20A}"/>
          </ac:spMkLst>
        </pc:spChg>
      </pc:sldChg>
      <pc:sldChg chg="modSp add mod">
        <pc:chgData name="João Moura" userId="d5381875a2f7a2d8" providerId="LiveId" clId="{78B0930C-D143-4D7D-9729-04D81A80F32B}" dt="2025-10-21T17:03:52.798" v="402" actId="790"/>
        <pc:sldMkLst>
          <pc:docMk/>
          <pc:sldMk cId="1777133104" sldId="305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777133104" sldId="305"/>
            <ac:spMk id="2" creationId="{F031E98D-E7E2-4E87-8F24-7CC60B2877DA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777133104" sldId="305"/>
            <ac:spMk id="3" creationId="{97368EF4-DF31-7FF4-E462-C412727BD1F0}"/>
          </ac:spMkLst>
        </pc:spChg>
      </pc:sldChg>
      <pc:sldChg chg="modSp add mod">
        <pc:chgData name="João Moura" userId="d5381875a2f7a2d8" providerId="LiveId" clId="{78B0930C-D143-4D7D-9729-04D81A80F32B}" dt="2025-10-21T17:41:47.513" v="2058" actId="27636"/>
        <pc:sldMkLst>
          <pc:docMk/>
          <pc:sldMk cId="3977441563" sldId="306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977441563" sldId="306"/>
            <ac:spMk id="2" creationId="{4DD34940-7613-2B54-2518-AA864A38B00A}"/>
          </ac:spMkLst>
        </pc:spChg>
        <pc:spChg chg="mod">
          <ac:chgData name="João Moura" userId="d5381875a2f7a2d8" providerId="LiveId" clId="{78B0930C-D143-4D7D-9729-04D81A80F32B}" dt="2025-10-21T17:41:47.513" v="2058" actId="27636"/>
          <ac:spMkLst>
            <pc:docMk/>
            <pc:sldMk cId="3977441563" sldId="306"/>
            <ac:spMk id="3" creationId="{39028FB8-D226-F473-E095-A3A6E4B57ACA}"/>
          </ac:spMkLst>
        </pc:spChg>
      </pc:sldChg>
      <pc:sldChg chg="delSp modSp add mod">
        <pc:chgData name="João Moura" userId="d5381875a2f7a2d8" providerId="LiveId" clId="{78B0930C-D143-4D7D-9729-04D81A80F32B}" dt="2025-10-21T19:22:02.196" v="2967" actId="20577"/>
        <pc:sldMkLst>
          <pc:docMk/>
          <pc:sldMk cId="2406677569" sldId="307"/>
        </pc:sldMkLst>
        <pc:spChg chg="mod">
          <ac:chgData name="João Moura" userId="d5381875a2f7a2d8" providerId="LiveId" clId="{78B0930C-D143-4D7D-9729-04D81A80F32B}" dt="2025-10-21T19:13:11.064" v="2544" actId="255"/>
          <ac:spMkLst>
            <pc:docMk/>
            <pc:sldMk cId="2406677569" sldId="307"/>
            <ac:spMk id="3" creationId="{0F1519CC-B44C-D5F5-0A35-471693C8DEF4}"/>
          </ac:spMkLst>
        </pc:spChg>
        <pc:spChg chg="mod">
          <ac:chgData name="João Moura" userId="d5381875a2f7a2d8" providerId="LiveId" clId="{78B0930C-D143-4D7D-9729-04D81A80F32B}" dt="2025-10-21T19:22:02.196" v="2967" actId="20577"/>
          <ac:spMkLst>
            <pc:docMk/>
            <pc:sldMk cId="2406677569" sldId="307"/>
            <ac:spMk id="15" creationId="{1FEBD869-5E52-CEEC-4E15-1CEBA01F4489}"/>
          </ac:spMkLst>
        </pc:spChg>
        <pc:graphicFrameChg chg="del">
          <ac:chgData name="João Moura" userId="d5381875a2f7a2d8" providerId="LiveId" clId="{78B0930C-D143-4D7D-9729-04D81A80F32B}" dt="2025-10-21T17:16:38.551" v="690" actId="478"/>
          <ac:graphicFrameMkLst>
            <pc:docMk/>
            <pc:sldMk cId="2406677569" sldId="307"/>
            <ac:graphicFrameMk id="5" creationId="{AB9612D3-3A54-1EB9-4CF2-191AB341952F}"/>
          </ac:graphicFrameMkLst>
        </pc:graphicFrameChg>
      </pc:sldChg>
      <pc:sldChg chg="modSp add mod">
        <pc:chgData name="João Moura" userId="d5381875a2f7a2d8" providerId="LiveId" clId="{78B0930C-D143-4D7D-9729-04D81A80F32B}" dt="2025-10-21T19:22:05.858" v="2970" actId="20577"/>
        <pc:sldMkLst>
          <pc:docMk/>
          <pc:sldMk cId="3031802128" sldId="308"/>
        </pc:sldMkLst>
        <pc:spChg chg="mod">
          <ac:chgData name="João Moura" userId="d5381875a2f7a2d8" providerId="LiveId" clId="{78B0930C-D143-4D7D-9729-04D81A80F32B}" dt="2025-10-21T19:13:21.999" v="2547" actId="255"/>
          <ac:spMkLst>
            <pc:docMk/>
            <pc:sldMk cId="3031802128" sldId="308"/>
            <ac:spMk id="3" creationId="{5FC64D19-5576-6D48-D955-16C1296F1B93}"/>
          </ac:spMkLst>
        </pc:spChg>
        <pc:spChg chg="mod">
          <ac:chgData name="João Moura" userId="d5381875a2f7a2d8" providerId="LiveId" clId="{78B0930C-D143-4D7D-9729-04D81A80F32B}" dt="2025-10-21T19:22:05.858" v="2970" actId="20577"/>
          <ac:spMkLst>
            <pc:docMk/>
            <pc:sldMk cId="3031802128" sldId="308"/>
            <ac:spMk id="15" creationId="{E1EC2480-876C-B6E9-ED68-C9DC910F6DF3}"/>
          </ac:spMkLst>
        </pc:spChg>
      </pc:sldChg>
      <pc:sldChg chg="add del">
        <pc:chgData name="João Moura" userId="d5381875a2f7a2d8" providerId="LiveId" clId="{78B0930C-D143-4D7D-9729-04D81A80F32B}" dt="2025-10-21T17:18:40.249" v="861" actId="47"/>
        <pc:sldMkLst>
          <pc:docMk/>
          <pc:sldMk cId="3813267880" sldId="308"/>
        </pc:sldMkLst>
      </pc:sldChg>
      <pc:sldChg chg="addSp delSp modSp add mod">
        <pc:chgData name="João Moura" userId="d5381875a2f7a2d8" providerId="LiveId" clId="{78B0930C-D143-4D7D-9729-04D81A80F32B}" dt="2025-10-21T19:22:09.186" v="2972" actId="20577"/>
        <pc:sldMkLst>
          <pc:docMk/>
          <pc:sldMk cId="955836898" sldId="309"/>
        </pc:sldMkLst>
        <pc:spChg chg="del mod">
          <ac:chgData name="João Moura" userId="d5381875a2f7a2d8" providerId="LiveId" clId="{78B0930C-D143-4D7D-9729-04D81A80F32B}" dt="2025-10-21T17:22:34.119" v="992" actId="478"/>
          <ac:spMkLst>
            <pc:docMk/>
            <pc:sldMk cId="955836898" sldId="309"/>
            <ac:spMk id="3" creationId="{9E71DF55-573C-5EB3-09F0-1DD1F05BAF78}"/>
          </ac:spMkLst>
        </pc:spChg>
        <pc:spChg chg="add mod">
          <ac:chgData name="João Moura" userId="d5381875a2f7a2d8" providerId="LiveId" clId="{78B0930C-D143-4D7D-9729-04D81A80F32B}" dt="2025-10-21T19:13:43.066" v="2553" actId="255"/>
          <ac:spMkLst>
            <pc:docMk/>
            <pc:sldMk cId="955836898" sldId="309"/>
            <ac:spMk id="8" creationId="{AFEB3C42-137E-58A4-12C6-191EDA3C8BE5}"/>
          </ac:spMkLst>
        </pc:spChg>
        <pc:spChg chg="mod">
          <ac:chgData name="João Moura" userId="d5381875a2f7a2d8" providerId="LiveId" clId="{78B0930C-D143-4D7D-9729-04D81A80F32B}" dt="2025-10-21T19:22:09.186" v="2972" actId="20577"/>
          <ac:spMkLst>
            <pc:docMk/>
            <pc:sldMk cId="955836898" sldId="309"/>
            <ac:spMk id="15" creationId="{99C9BCC8-7821-A4EE-6653-AC620F9ACA5A}"/>
          </ac:spMkLst>
        </pc:spChg>
        <pc:picChg chg="add mod">
          <ac:chgData name="João Moura" userId="d5381875a2f7a2d8" providerId="LiveId" clId="{78B0930C-D143-4D7D-9729-04D81A80F32B}" dt="2025-10-21T17:24:57.988" v="1018" actId="1076"/>
          <ac:picMkLst>
            <pc:docMk/>
            <pc:sldMk cId="955836898" sldId="309"/>
            <ac:picMk id="5" creationId="{E23C4A7C-211D-F21C-B015-4B372CF4FEA8}"/>
          </ac:picMkLst>
        </pc:picChg>
        <pc:picChg chg="add del mod">
          <ac:chgData name="João Moura" userId="d5381875a2f7a2d8" providerId="LiveId" clId="{78B0930C-D143-4D7D-9729-04D81A80F32B}" dt="2025-10-21T17:23:28.540" v="1004" actId="21"/>
          <ac:picMkLst>
            <pc:docMk/>
            <pc:sldMk cId="955836898" sldId="309"/>
            <ac:picMk id="7" creationId="{56EB855D-B674-29C7-A37F-B888189524CA}"/>
          </ac:picMkLst>
        </pc:picChg>
      </pc:sldChg>
      <pc:sldChg chg="new del">
        <pc:chgData name="João Moura" userId="d5381875a2f7a2d8" providerId="LiveId" clId="{78B0930C-D143-4D7D-9729-04D81A80F32B}" dt="2025-10-21T17:22:22.571" v="985" actId="47"/>
        <pc:sldMkLst>
          <pc:docMk/>
          <pc:sldMk cId="3559056989" sldId="309"/>
        </pc:sldMkLst>
      </pc:sldChg>
      <pc:sldChg chg="addSp delSp modSp add mod">
        <pc:chgData name="João Moura" userId="d5381875a2f7a2d8" providerId="LiveId" clId="{78B0930C-D143-4D7D-9729-04D81A80F32B}" dt="2025-10-21T19:22:12.257" v="2974" actId="20577"/>
        <pc:sldMkLst>
          <pc:docMk/>
          <pc:sldMk cId="4196612839" sldId="310"/>
        </pc:sldMkLst>
        <pc:spChg chg="add mod">
          <ac:chgData name="João Moura" userId="d5381875a2f7a2d8" providerId="LiveId" clId="{78B0930C-D143-4D7D-9729-04D81A80F32B}" dt="2025-10-21T19:13:47.697" v="2554" actId="255"/>
          <ac:spMkLst>
            <pc:docMk/>
            <pc:sldMk cId="4196612839" sldId="310"/>
            <ac:spMk id="6" creationId="{96EB434E-A9EE-EA0E-A34A-68ED8ED49A93}"/>
          </ac:spMkLst>
        </pc:spChg>
        <pc:spChg chg="mod">
          <ac:chgData name="João Moura" userId="d5381875a2f7a2d8" providerId="LiveId" clId="{78B0930C-D143-4D7D-9729-04D81A80F32B}" dt="2025-10-21T19:22:12.257" v="2974" actId="20577"/>
          <ac:spMkLst>
            <pc:docMk/>
            <pc:sldMk cId="4196612839" sldId="310"/>
            <ac:spMk id="15" creationId="{7F0E6212-E7DB-73F2-1F1E-BB9873EE4281}"/>
          </ac:spMkLst>
        </pc:spChg>
        <pc:picChg chg="add mod">
          <ac:chgData name="João Moura" userId="d5381875a2f7a2d8" providerId="LiveId" clId="{78B0930C-D143-4D7D-9729-04D81A80F32B}" dt="2025-10-21T17:24:20.633" v="1017" actId="1076"/>
          <ac:picMkLst>
            <pc:docMk/>
            <pc:sldMk cId="4196612839" sldId="310"/>
            <ac:picMk id="4" creationId="{7418DFBC-7249-D36A-B43C-4BB5C7097EAE}"/>
          </ac:picMkLst>
        </pc:picChg>
        <pc:picChg chg="del">
          <ac:chgData name="João Moura" userId="d5381875a2f7a2d8" providerId="LiveId" clId="{78B0930C-D143-4D7D-9729-04D81A80F32B}" dt="2025-10-21T17:23:38.285" v="1006" actId="478"/>
          <ac:picMkLst>
            <pc:docMk/>
            <pc:sldMk cId="4196612839" sldId="310"/>
            <ac:picMk id="5" creationId="{24922D97-326D-78B2-5C46-613593454A94}"/>
          </ac:picMkLst>
        </pc:picChg>
      </pc:sldChg>
      <pc:sldChg chg="addSp delSp modSp add mod">
        <pc:chgData name="João Moura" userId="d5381875a2f7a2d8" providerId="LiveId" clId="{78B0930C-D143-4D7D-9729-04D81A80F32B}" dt="2025-10-21T19:22:18.192" v="2978" actId="20577"/>
        <pc:sldMkLst>
          <pc:docMk/>
          <pc:sldMk cId="1400136532" sldId="311"/>
        </pc:sldMkLst>
        <pc:spChg chg="del mod">
          <ac:chgData name="João Moura" userId="d5381875a2f7a2d8" providerId="LiveId" clId="{78B0930C-D143-4D7D-9729-04D81A80F32B}" dt="2025-10-21T17:35:06.355" v="1654" actId="478"/>
          <ac:spMkLst>
            <pc:docMk/>
            <pc:sldMk cId="1400136532" sldId="311"/>
            <ac:spMk id="3" creationId="{27B665EF-2604-3FA2-A599-742DC62CCA02}"/>
          </ac:spMkLst>
        </pc:spChg>
        <pc:spChg chg="add mod">
          <ac:chgData name="João Moura" userId="d5381875a2f7a2d8" providerId="LiveId" clId="{78B0930C-D143-4D7D-9729-04D81A80F32B}" dt="2025-10-21T19:14:15.324" v="2560" actId="255"/>
          <ac:spMkLst>
            <pc:docMk/>
            <pc:sldMk cId="1400136532" sldId="311"/>
            <ac:spMk id="5" creationId="{E70E0989-5C56-1DC5-73B0-FE4486AB6B34}"/>
          </ac:spMkLst>
        </pc:spChg>
        <pc:spChg chg="mod">
          <ac:chgData name="João Moura" userId="d5381875a2f7a2d8" providerId="LiveId" clId="{78B0930C-D143-4D7D-9729-04D81A80F32B}" dt="2025-10-21T19:22:18.192" v="2978" actId="20577"/>
          <ac:spMkLst>
            <pc:docMk/>
            <pc:sldMk cId="1400136532" sldId="311"/>
            <ac:spMk id="15" creationId="{A6B142C9-5FDF-FF01-1785-D5C51FBBB43D}"/>
          </ac:spMkLst>
        </pc:spChg>
        <pc:picChg chg="add mod">
          <ac:chgData name="João Moura" userId="d5381875a2f7a2d8" providerId="LiveId" clId="{78B0930C-D143-4D7D-9729-04D81A80F32B}" dt="2025-10-21T17:37:13.742" v="1727" actId="1076"/>
          <ac:picMkLst>
            <pc:docMk/>
            <pc:sldMk cId="1400136532" sldId="311"/>
            <ac:picMk id="4" creationId="{4018BD75-CA4F-EE2A-E979-CAAFBDFBDA6B}"/>
          </ac:picMkLst>
        </pc:picChg>
      </pc:sldChg>
      <pc:sldChg chg="add del">
        <pc:chgData name="João Moura" userId="d5381875a2f7a2d8" providerId="LiveId" clId="{78B0930C-D143-4D7D-9729-04D81A80F32B}" dt="2025-10-21T17:23:39.573" v="1008"/>
        <pc:sldMkLst>
          <pc:docMk/>
          <pc:sldMk cId="2936977655" sldId="311"/>
        </pc:sldMkLst>
      </pc:sldChg>
      <pc:sldChg chg="modSp add mod">
        <pc:chgData name="João Moura" userId="d5381875a2f7a2d8" providerId="LiveId" clId="{78B0930C-D143-4D7D-9729-04D81A80F32B}" dt="2025-10-21T19:22:25.709" v="2982" actId="20577"/>
        <pc:sldMkLst>
          <pc:docMk/>
          <pc:sldMk cId="1256435248" sldId="312"/>
        </pc:sldMkLst>
        <pc:spChg chg="mod">
          <ac:chgData name="João Moura" userId="d5381875a2f7a2d8" providerId="LiveId" clId="{78B0930C-D143-4D7D-9729-04D81A80F32B}" dt="2025-10-21T19:14:57.570" v="2572" actId="255"/>
          <ac:spMkLst>
            <pc:docMk/>
            <pc:sldMk cId="1256435248" sldId="312"/>
            <ac:spMk id="5" creationId="{3E6714CE-C3EA-08FA-8311-33F98517B36E}"/>
          </ac:spMkLst>
        </pc:spChg>
        <pc:spChg chg="mod">
          <ac:chgData name="João Moura" userId="d5381875a2f7a2d8" providerId="LiveId" clId="{78B0930C-D143-4D7D-9729-04D81A80F32B}" dt="2025-10-21T19:22:25.709" v="2982" actId="20577"/>
          <ac:spMkLst>
            <pc:docMk/>
            <pc:sldMk cId="1256435248" sldId="312"/>
            <ac:spMk id="15" creationId="{D69D60AA-447E-C2F8-89C4-A199A297207D}"/>
          </ac:spMkLst>
        </pc:spChg>
      </pc:sldChg>
      <pc:sldChg chg="modSp add mod">
        <pc:chgData name="João Moura" userId="d5381875a2f7a2d8" providerId="LiveId" clId="{78B0930C-D143-4D7D-9729-04D81A80F32B}" dt="2025-10-21T19:21:22.163" v="2933" actId="20577"/>
        <pc:sldMkLst>
          <pc:docMk/>
          <pc:sldMk cId="3624325001" sldId="313"/>
        </pc:sldMkLst>
        <pc:spChg chg="mod">
          <ac:chgData name="João Moura" userId="d5381875a2f7a2d8" providerId="LiveId" clId="{78B0930C-D143-4D7D-9729-04D81A80F32B}" dt="2025-10-21T19:21:22.163" v="2933" actId="20577"/>
          <ac:spMkLst>
            <pc:docMk/>
            <pc:sldMk cId="3624325001" sldId="313"/>
            <ac:spMk id="2" creationId="{A36ED74E-D41A-4D01-DB25-AA331F1EAE8B}"/>
          </ac:spMkLst>
        </pc:spChg>
        <pc:spChg chg="mod">
          <ac:chgData name="João Moura" userId="d5381875a2f7a2d8" providerId="LiveId" clId="{78B0930C-D143-4D7D-9729-04D81A80F32B}" dt="2025-10-21T19:12:10.319" v="2532" actId="255"/>
          <ac:spMkLst>
            <pc:docMk/>
            <pc:sldMk cId="3624325001" sldId="313"/>
            <ac:spMk id="4" creationId="{9754B952-2AF6-2CB5-8E92-9EADA49E7968}"/>
          </ac:spMkLst>
        </pc:spChg>
        <pc:spChg chg="mod">
          <ac:chgData name="João Moura" userId="d5381875a2f7a2d8" providerId="LiveId" clId="{78B0930C-D143-4D7D-9729-04D81A80F32B}" dt="2025-10-21T17:45:09.405" v="2255" actId="20577"/>
          <ac:spMkLst>
            <pc:docMk/>
            <pc:sldMk cId="3624325001" sldId="313"/>
            <ac:spMk id="15" creationId="{A23A6D98-3464-02CF-236F-7ED8653E0DAC}"/>
          </ac:spMkLst>
        </pc:spChg>
      </pc:sldChg>
      <pc:sldChg chg="modSp add mod">
        <pc:chgData name="João Moura" userId="d5381875a2f7a2d8" providerId="LiveId" clId="{78B0930C-D143-4D7D-9729-04D81A80F32B}" dt="2025-10-21T19:21:29.633" v="2946" actId="20577"/>
        <pc:sldMkLst>
          <pc:docMk/>
          <pc:sldMk cId="3286519556" sldId="314"/>
        </pc:sldMkLst>
        <pc:spChg chg="mod">
          <ac:chgData name="João Moura" userId="d5381875a2f7a2d8" providerId="LiveId" clId="{78B0930C-D143-4D7D-9729-04D81A80F32B}" dt="2025-10-21T19:21:29.633" v="2946" actId="20577"/>
          <ac:spMkLst>
            <pc:docMk/>
            <pc:sldMk cId="3286519556" sldId="314"/>
            <ac:spMk id="2" creationId="{D77B0B13-5480-D043-8F09-84A62053EEF7}"/>
          </ac:spMkLst>
        </pc:spChg>
        <pc:spChg chg="mod">
          <ac:chgData name="João Moura" userId="d5381875a2f7a2d8" providerId="LiveId" clId="{78B0930C-D143-4D7D-9729-04D81A80F32B}" dt="2025-10-21T19:21:08.365" v="2924" actId="20577"/>
          <ac:spMkLst>
            <pc:docMk/>
            <pc:sldMk cId="3286519556" sldId="314"/>
            <ac:spMk id="4" creationId="{2D88ABF2-0E99-2C8B-C8A1-E69115323291}"/>
          </ac:spMkLst>
        </pc:spChg>
      </pc:sldChg>
      <pc:sldChg chg="modSp add mod">
        <pc:chgData name="João Moura" userId="d5381875a2f7a2d8" providerId="LiveId" clId="{78B0930C-D143-4D7D-9729-04D81A80F32B}" dt="2025-10-21T19:25:25.170" v="3318" actId="20577"/>
        <pc:sldMkLst>
          <pc:docMk/>
          <pc:sldMk cId="2315981080" sldId="315"/>
        </pc:sldMkLst>
        <pc:spChg chg="mod">
          <ac:chgData name="João Moura" userId="d5381875a2f7a2d8" providerId="LiveId" clId="{78B0930C-D143-4D7D-9729-04D81A80F32B}" dt="2025-10-21T19:21:40.419" v="2957" actId="20577"/>
          <ac:spMkLst>
            <pc:docMk/>
            <pc:sldMk cId="2315981080" sldId="315"/>
            <ac:spMk id="2" creationId="{64713541-67C8-E216-7BE9-CA3AA9A416BD}"/>
          </ac:spMkLst>
        </pc:spChg>
        <pc:spChg chg="mod">
          <ac:chgData name="João Moura" userId="d5381875a2f7a2d8" providerId="LiveId" clId="{78B0930C-D143-4D7D-9729-04D81A80F32B}" dt="2025-10-21T19:25:25.170" v="3318" actId="20577"/>
          <ac:spMkLst>
            <pc:docMk/>
            <pc:sldMk cId="2315981080" sldId="315"/>
            <ac:spMk id="4" creationId="{D15F783C-DE33-F971-707D-99E6E8915BDC}"/>
          </ac:spMkLst>
        </pc:spChg>
        <pc:spChg chg="mod">
          <ac:chgData name="João Moura" userId="d5381875a2f7a2d8" providerId="LiveId" clId="{78B0930C-D143-4D7D-9729-04D81A80F32B}" dt="2025-10-21T19:21:47.881" v="2959" actId="20577"/>
          <ac:spMkLst>
            <pc:docMk/>
            <pc:sldMk cId="2315981080" sldId="315"/>
            <ac:spMk id="15" creationId="{99787CDC-8444-9E28-E512-801BA193DF0C}"/>
          </ac:spMkLst>
        </pc:spChg>
      </pc:sldChg>
      <pc:sldChg chg="modSp add mod">
        <pc:chgData name="João Moura" userId="d5381875a2f7a2d8" providerId="LiveId" clId="{78B0930C-D143-4D7D-9729-04D81A80F32B}" dt="2025-10-21T20:55:15.279" v="5083" actId="20577"/>
        <pc:sldMkLst>
          <pc:docMk/>
          <pc:sldMk cId="698033978" sldId="316"/>
        </pc:sldMkLst>
        <pc:spChg chg="mod">
          <ac:chgData name="João Moura" userId="d5381875a2f7a2d8" providerId="LiveId" clId="{78B0930C-D143-4D7D-9729-04D81A80F32B}" dt="2025-10-21T19:45:00.391" v="3333" actId="20577"/>
          <ac:spMkLst>
            <pc:docMk/>
            <pc:sldMk cId="698033978" sldId="316"/>
            <ac:spMk id="2" creationId="{02FDC84E-E6CD-0690-0AC6-4041A36261EF}"/>
          </ac:spMkLst>
        </pc:spChg>
        <pc:spChg chg="mod">
          <ac:chgData name="João Moura" userId="d5381875a2f7a2d8" providerId="LiveId" clId="{78B0930C-D143-4D7D-9729-04D81A80F32B}" dt="2025-10-21T19:50:42.714" v="3804" actId="20577"/>
          <ac:spMkLst>
            <pc:docMk/>
            <pc:sldMk cId="698033978" sldId="316"/>
            <ac:spMk id="4" creationId="{91AFD121-27E2-ECDC-373D-2B5B91B3BCD0}"/>
          </ac:spMkLst>
        </pc:spChg>
        <pc:spChg chg="mod">
          <ac:chgData name="João Moura" userId="d5381875a2f7a2d8" providerId="LiveId" clId="{78B0930C-D143-4D7D-9729-04D81A80F32B}" dt="2025-10-21T20:55:15.279" v="5083" actId="20577"/>
          <ac:spMkLst>
            <pc:docMk/>
            <pc:sldMk cId="698033978" sldId="316"/>
            <ac:spMk id="15" creationId="{CB3FE71A-BD4B-5E35-01DA-4A52A485BCBC}"/>
          </ac:spMkLst>
        </pc:spChg>
      </pc:sldChg>
      <pc:sldChg chg="addSp modSp add mod">
        <pc:chgData name="João Moura" userId="d5381875a2f7a2d8" providerId="LiveId" clId="{78B0930C-D143-4D7D-9729-04D81A80F32B}" dt="2025-10-21T20:02:58.999" v="4470" actId="20577"/>
        <pc:sldMkLst>
          <pc:docMk/>
          <pc:sldMk cId="68622087" sldId="317"/>
        </pc:sldMkLst>
        <pc:spChg chg="mod">
          <ac:chgData name="João Moura" userId="d5381875a2f7a2d8" providerId="LiveId" clId="{78B0930C-D143-4D7D-9729-04D81A80F32B}" dt="2025-10-21T20:02:58.999" v="4470" actId="20577"/>
          <ac:spMkLst>
            <pc:docMk/>
            <pc:sldMk cId="68622087" sldId="317"/>
            <ac:spMk id="2" creationId="{CD14638A-E5EE-B25A-9E2D-2A7AFA6EB6D9}"/>
          </ac:spMkLst>
        </pc:spChg>
        <pc:spChg chg="add mod">
          <ac:chgData name="João Moura" userId="d5381875a2f7a2d8" providerId="LiveId" clId="{78B0930C-D143-4D7D-9729-04D81A80F32B}" dt="2025-10-21T19:57:32.306" v="4138" actId="20577"/>
          <ac:spMkLst>
            <pc:docMk/>
            <pc:sldMk cId="68622087" sldId="317"/>
            <ac:spMk id="4" creationId="{62D269C0-65B6-412D-3AA9-4E26B7730F46}"/>
          </ac:spMkLst>
        </pc:spChg>
        <pc:spChg chg="mod">
          <ac:chgData name="João Moura" userId="d5381875a2f7a2d8" providerId="LiveId" clId="{78B0930C-D143-4D7D-9729-04D81A80F32B}" dt="2025-10-21T19:55:03.976" v="4031" actId="20577"/>
          <ac:spMkLst>
            <pc:docMk/>
            <pc:sldMk cId="68622087" sldId="317"/>
            <ac:spMk id="5" creationId="{01BD6BDD-F6B5-7A1D-42FF-4AA2E1074795}"/>
          </ac:spMkLst>
        </pc:spChg>
        <pc:spChg chg="mod">
          <ac:chgData name="João Moura" userId="d5381875a2f7a2d8" providerId="LiveId" clId="{78B0930C-D143-4D7D-9729-04D81A80F32B}" dt="2025-10-21T19:57:43.533" v="4140" actId="20577"/>
          <ac:spMkLst>
            <pc:docMk/>
            <pc:sldMk cId="68622087" sldId="317"/>
            <ac:spMk id="15" creationId="{65361DD0-1C88-7CF1-B72A-B1328C9D03C6}"/>
          </ac:spMkLst>
        </pc:spChg>
        <pc:graphicFrameChg chg="add mod modGraphic">
          <ac:chgData name="João Moura" userId="d5381875a2f7a2d8" providerId="LiveId" clId="{78B0930C-D143-4D7D-9729-04D81A80F32B}" dt="2025-10-21T19:56:41.218" v="4093" actId="255"/>
          <ac:graphicFrameMkLst>
            <pc:docMk/>
            <pc:sldMk cId="68622087" sldId="317"/>
            <ac:graphicFrameMk id="3" creationId="{6F9C2D06-1F4B-1F93-59CD-2D178D159AC2}"/>
          </ac:graphicFrameMkLst>
        </pc:graphicFrameChg>
      </pc:sldChg>
      <pc:sldChg chg="delSp modSp add mod">
        <pc:chgData name="João Moura" userId="d5381875a2f7a2d8" providerId="LiveId" clId="{78B0930C-D143-4D7D-9729-04D81A80F32B}" dt="2025-10-21T20:03:20.275" v="4497" actId="27636"/>
        <pc:sldMkLst>
          <pc:docMk/>
          <pc:sldMk cId="883156141" sldId="318"/>
        </pc:sldMkLst>
        <pc:spChg chg="mod">
          <ac:chgData name="João Moura" userId="d5381875a2f7a2d8" providerId="LiveId" clId="{78B0930C-D143-4D7D-9729-04D81A80F32B}" dt="2025-10-21T20:03:20.275" v="4497" actId="27636"/>
          <ac:spMkLst>
            <pc:docMk/>
            <pc:sldMk cId="883156141" sldId="318"/>
            <ac:spMk id="2" creationId="{0D3969B8-21BD-855B-68FB-62DBC7EB9421}"/>
          </ac:spMkLst>
        </pc:spChg>
        <pc:spChg chg="del">
          <ac:chgData name="João Moura" userId="d5381875a2f7a2d8" providerId="LiveId" clId="{78B0930C-D143-4D7D-9729-04D81A80F32B}" dt="2025-10-21T19:58:04.794" v="4145" actId="478"/>
          <ac:spMkLst>
            <pc:docMk/>
            <pc:sldMk cId="883156141" sldId="318"/>
            <ac:spMk id="4" creationId="{4EB4180C-698D-259E-90F6-70780997D7B5}"/>
          </ac:spMkLst>
        </pc:spChg>
        <pc:spChg chg="mod">
          <ac:chgData name="João Moura" userId="d5381875a2f7a2d8" providerId="LiveId" clId="{78B0930C-D143-4D7D-9729-04D81A80F32B}" dt="2025-10-21T19:59:42.120" v="4359" actId="20577"/>
          <ac:spMkLst>
            <pc:docMk/>
            <pc:sldMk cId="883156141" sldId="318"/>
            <ac:spMk id="5" creationId="{4775A238-C0BA-5DEB-866A-17D52D69680A}"/>
          </ac:spMkLst>
        </pc:spChg>
        <pc:spChg chg="mod">
          <ac:chgData name="João Moura" userId="d5381875a2f7a2d8" providerId="LiveId" clId="{78B0930C-D143-4D7D-9729-04D81A80F32B}" dt="2025-10-21T19:57:55.499" v="4143" actId="20577"/>
          <ac:spMkLst>
            <pc:docMk/>
            <pc:sldMk cId="883156141" sldId="318"/>
            <ac:spMk id="15" creationId="{0A15A875-CD0B-B990-86C7-BEBA25821FFA}"/>
          </ac:spMkLst>
        </pc:spChg>
        <pc:graphicFrameChg chg="del">
          <ac:chgData name="João Moura" userId="d5381875a2f7a2d8" providerId="LiveId" clId="{78B0930C-D143-4D7D-9729-04D81A80F32B}" dt="2025-10-21T19:58:03.509" v="4144" actId="478"/>
          <ac:graphicFrameMkLst>
            <pc:docMk/>
            <pc:sldMk cId="883156141" sldId="318"/>
            <ac:graphicFrameMk id="3" creationId="{DB82BAD2-CFC0-1CC9-A34A-AF6DDA605824}"/>
          </ac:graphicFrameMkLst>
        </pc:graphicFrameChg>
      </pc:sldChg>
      <pc:sldChg chg="addSp delSp modSp add mod">
        <pc:chgData name="João Moura" userId="d5381875a2f7a2d8" providerId="LiveId" clId="{78B0930C-D143-4D7D-9729-04D81A80F32B}" dt="2025-10-21T20:03:32.950" v="4501" actId="27636"/>
        <pc:sldMkLst>
          <pc:docMk/>
          <pc:sldMk cId="4021547067" sldId="319"/>
        </pc:sldMkLst>
        <pc:spChg chg="mod">
          <ac:chgData name="João Moura" userId="d5381875a2f7a2d8" providerId="LiveId" clId="{78B0930C-D143-4D7D-9729-04D81A80F32B}" dt="2025-10-21T20:03:32.950" v="4501" actId="27636"/>
          <ac:spMkLst>
            <pc:docMk/>
            <pc:sldMk cId="4021547067" sldId="319"/>
            <ac:spMk id="2" creationId="{575BC27E-F7D7-9381-957F-FF4FAADA657E}"/>
          </ac:spMkLst>
        </pc:spChg>
        <pc:spChg chg="add del mod">
          <ac:chgData name="João Moura" userId="d5381875a2f7a2d8" providerId="LiveId" clId="{78B0930C-D143-4D7D-9729-04D81A80F32B}" dt="2025-10-21T20:00:42.808" v="4424" actId="478"/>
          <ac:spMkLst>
            <pc:docMk/>
            <pc:sldMk cId="4021547067" sldId="319"/>
            <ac:spMk id="3" creationId="{820BEBC7-24AD-A132-1F20-5716EE50D882}"/>
          </ac:spMkLst>
        </pc:spChg>
        <pc:spChg chg="del mod">
          <ac:chgData name="João Moura" userId="d5381875a2f7a2d8" providerId="LiveId" clId="{78B0930C-D143-4D7D-9729-04D81A80F32B}" dt="2025-10-21T20:00:02.040" v="4366" actId="478"/>
          <ac:spMkLst>
            <pc:docMk/>
            <pc:sldMk cId="4021547067" sldId="319"/>
            <ac:spMk id="5" creationId="{E8A2C5DA-CB3E-C6BA-0856-42B7B27868D4}"/>
          </ac:spMkLst>
        </pc:spChg>
        <pc:spChg chg="add del">
          <ac:chgData name="João Moura" userId="d5381875a2f7a2d8" providerId="LiveId" clId="{78B0930C-D143-4D7D-9729-04D81A80F32B}" dt="2025-10-21T20:00:51.861" v="4427" actId="478"/>
          <ac:spMkLst>
            <pc:docMk/>
            <pc:sldMk cId="4021547067" sldId="319"/>
            <ac:spMk id="6" creationId="{F2F90283-1504-42A0-B1A5-67167B988716}"/>
          </ac:spMkLst>
        </pc:spChg>
        <pc:spChg chg="add mod">
          <ac:chgData name="João Moura" userId="d5381875a2f7a2d8" providerId="LiveId" clId="{78B0930C-D143-4D7D-9729-04D81A80F32B}" dt="2025-10-21T20:02:09.775" v="4457" actId="1076"/>
          <ac:spMkLst>
            <pc:docMk/>
            <pc:sldMk cId="4021547067" sldId="319"/>
            <ac:spMk id="7" creationId="{5D6DA6FE-587D-01D8-FD8B-51BBF76B0722}"/>
          </ac:spMkLst>
        </pc:spChg>
        <pc:spChg chg="mod">
          <ac:chgData name="João Moura" userId="d5381875a2f7a2d8" providerId="LiveId" clId="{78B0930C-D143-4D7D-9729-04D81A80F32B}" dt="2025-10-21T19:59:56.461" v="4364" actId="20577"/>
          <ac:spMkLst>
            <pc:docMk/>
            <pc:sldMk cId="4021547067" sldId="319"/>
            <ac:spMk id="15" creationId="{4E04ECA7-C55C-1726-6D0B-FED91FF809AC}"/>
          </ac:spMkLst>
        </pc:spChg>
        <pc:picChg chg="add mod">
          <ac:chgData name="João Moura" userId="d5381875a2f7a2d8" providerId="LiveId" clId="{78B0930C-D143-4D7D-9729-04D81A80F32B}" dt="2025-10-21T20:02:03.265" v="4456" actId="1076"/>
          <ac:picMkLst>
            <pc:docMk/>
            <pc:sldMk cId="4021547067" sldId="319"/>
            <ac:picMk id="4" creationId="{33064DCE-CC3E-8425-5C9C-AFDFEA8084A7}"/>
          </ac:picMkLst>
        </pc:picChg>
      </pc:sldChg>
      <pc:sldChg chg="modSp add mod">
        <pc:chgData name="João Moura" userId="d5381875a2f7a2d8" providerId="LiveId" clId="{78B0930C-D143-4D7D-9729-04D81A80F32B}" dt="2025-10-21T20:47:29.269" v="4861" actId="20577"/>
        <pc:sldMkLst>
          <pc:docMk/>
          <pc:sldMk cId="4122209127" sldId="320"/>
        </pc:sldMkLst>
        <pc:spChg chg="mod">
          <ac:chgData name="João Moura" userId="d5381875a2f7a2d8" providerId="LiveId" clId="{78B0930C-D143-4D7D-9729-04D81A80F32B}" dt="2025-10-21T20:18:02.330" v="4546" actId="20577"/>
          <ac:spMkLst>
            <pc:docMk/>
            <pc:sldMk cId="4122209127" sldId="320"/>
            <ac:spMk id="2" creationId="{21858237-1C92-ADC0-0901-4B669D5FE207}"/>
          </ac:spMkLst>
        </pc:spChg>
        <pc:spChg chg="mod">
          <ac:chgData name="João Moura" userId="d5381875a2f7a2d8" providerId="LiveId" clId="{78B0930C-D143-4D7D-9729-04D81A80F32B}" dt="2025-10-21T20:47:29.269" v="4861" actId="20577"/>
          <ac:spMkLst>
            <pc:docMk/>
            <pc:sldMk cId="4122209127" sldId="320"/>
            <ac:spMk id="5" creationId="{C6618CD4-F999-C470-5CAF-7EB5A9ADD8F2}"/>
          </ac:spMkLst>
        </pc:spChg>
        <pc:spChg chg="mod">
          <ac:chgData name="João Moura" userId="d5381875a2f7a2d8" providerId="LiveId" clId="{78B0930C-D143-4D7D-9729-04D81A80F32B}" dt="2025-10-21T20:10:07.342" v="4506" actId="20577"/>
          <ac:spMkLst>
            <pc:docMk/>
            <pc:sldMk cId="4122209127" sldId="320"/>
            <ac:spMk id="15" creationId="{DFF0EF64-DE3B-1D06-DCBF-389361110BE4}"/>
          </ac:spMkLst>
        </pc:spChg>
      </pc:sldChg>
      <pc:sldChg chg="addSp delSp modSp add mod">
        <pc:chgData name="João Moura" userId="d5381875a2f7a2d8" providerId="LiveId" clId="{78B0930C-D143-4D7D-9729-04D81A80F32B}" dt="2025-10-21T20:49:21.204" v="4934" actId="1076"/>
        <pc:sldMkLst>
          <pc:docMk/>
          <pc:sldMk cId="110102359" sldId="321"/>
        </pc:sldMkLst>
        <pc:spChg chg="mod">
          <ac:chgData name="João Moura" userId="d5381875a2f7a2d8" providerId="LiveId" clId="{78B0930C-D143-4D7D-9729-04D81A80F32B}" dt="2025-10-21T20:48:28.647" v="4927" actId="20577"/>
          <ac:spMkLst>
            <pc:docMk/>
            <pc:sldMk cId="110102359" sldId="321"/>
            <ac:spMk id="2" creationId="{A027609E-DD33-E095-3FD3-3A929A81FB07}"/>
          </ac:spMkLst>
        </pc:spChg>
        <pc:spChg chg="mod">
          <ac:chgData name="João Moura" userId="d5381875a2f7a2d8" providerId="LiveId" clId="{78B0930C-D143-4D7D-9729-04D81A80F32B}" dt="2025-10-21T20:49:21.204" v="4934" actId="1076"/>
          <ac:spMkLst>
            <pc:docMk/>
            <pc:sldMk cId="110102359" sldId="321"/>
            <ac:spMk id="7" creationId="{1E17310C-3E36-384E-DF54-E91AC1409282}"/>
          </ac:spMkLst>
        </pc:spChg>
        <pc:spChg chg="mod">
          <ac:chgData name="João Moura" userId="d5381875a2f7a2d8" providerId="LiveId" clId="{78B0930C-D143-4D7D-9729-04D81A80F32B}" dt="2025-10-21T20:47:44.042" v="4864" actId="20577"/>
          <ac:spMkLst>
            <pc:docMk/>
            <pc:sldMk cId="110102359" sldId="321"/>
            <ac:spMk id="15" creationId="{2F7FD601-AB6E-F707-6348-07240A547DE5}"/>
          </ac:spMkLst>
        </pc:spChg>
        <pc:picChg chg="add mod">
          <ac:chgData name="João Moura" userId="d5381875a2f7a2d8" providerId="LiveId" clId="{78B0930C-D143-4D7D-9729-04D81A80F32B}" dt="2025-10-21T20:49:17.410" v="4933" actId="1076"/>
          <ac:picMkLst>
            <pc:docMk/>
            <pc:sldMk cId="110102359" sldId="321"/>
            <ac:picMk id="3" creationId="{6AFCD09C-7FC8-D184-F65B-28FE8B646FC4}"/>
          </ac:picMkLst>
        </pc:picChg>
        <pc:picChg chg="del">
          <ac:chgData name="João Moura" userId="d5381875a2f7a2d8" providerId="LiveId" clId="{78B0930C-D143-4D7D-9729-04D81A80F32B}" dt="2025-10-21T20:48:04.259" v="4903" actId="478"/>
          <ac:picMkLst>
            <pc:docMk/>
            <pc:sldMk cId="110102359" sldId="321"/>
            <ac:picMk id="4" creationId="{29006DC6-0A1E-75C3-18DF-EDAA0C31C351}"/>
          </ac:picMkLst>
        </pc:picChg>
      </pc:sldChg>
      <pc:sldChg chg="modSp add mod">
        <pc:chgData name="João Moura" userId="d5381875a2f7a2d8" providerId="LiveId" clId="{78B0930C-D143-4D7D-9729-04D81A80F32B}" dt="2025-10-21T21:02:08.199" v="5394" actId="20577"/>
        <pc:sldMkLst>
          <pc:docMk/>
          <pc:sldMk cId="4066688846" sldId="322"/>
        </pc:sldMkLst>
        <pc:spChg chg="mod">
          <ac:chgData name="João Moura" userId="d5381875a2f7a2d8" providerId="LiveId" clId="{78B0930C-D143-4D7D-9729-04D81A80F32B}" dt="2025-10-21T21:02:08.199" v="5394" actId="20577"/>
          <ac:spMkLst>
            <pc:docMk/>
            <pc:sldMk cId="4066688846" sldId="322"/>
            <ac:spMk id="5" creationId="{45680345-D2BF-A5BA-ABBA-E7FA9371EC28}"/>
          </ac:spMkLst>
        </pc:spChg>
        <pc:spChg chg="mod">
          <ac:chgData name="João Moura" userId="d5381875a2f7a2d8" providerId="LiveId" clId="{78B0930C-D143-4D7D-9729-04D81A80F32B}" dt="2025-10-21T20:51:22.866" v="4937" actId="20577"/>
          <ac:spMkLst>
            <pc:docMk/>
            <pc:sldMk cId="4066688846" sldId="322"/>
            <ac:spMk id="15" creationId="{0F4E57A7-9D4B-2A69-A9DE-D1C347628A05}"/>
          </ac:spMkLst>
        </pc:spChg>
      </pc:sldChg>
      <pc:sldChg chg="addSp delSp modSp add mod">
        <pc:chgData name="João Moura" userId="d5381875a2f7a2d8" providerId="LiveId" clId="{78B0930C-D143-4D7D-9729-04D81A80F32B}" dt="2025-10-21T20:54:51.956" v="5082" actId="1076"/>
        <pc:sldMkLst>
          <pc:docMk/>
          <pc:sldMk cId="1365770017" sldId="323"/>
        </pc:sldMkLst>
        <pc:spChg chg="add mod">
          <ac:chgData name="João Moura" userId="d5381875a2f7a2d8" providerId="LiveId" clId="{78B0930C-D143-4D7D-9729-04D81A80F32B}" dt="2025-10-21T20:53:39.510" v="5023" actId="14100"/>
          <ac:spMkLst>
            <pc:docMk/>
            <pc:sldMk cId="1365770017" sldId="323"/>
            <ac:spMk id="5" creationId="{615DDA27-E178-A0A8-BB7A-66C6DE19ECE9}"/>
          </ac:spMkLst>
        </pc:spChg>
        <pc:spChg chg="mod">
          <ac:chgData name="João Moura" userId="d5381875a2f7a2d8" providerId="LiveId" clId="{78B0930C-D143-4D7D-9729-04D81A80F32B}" dt="2025-10-21T20:54:51.956" v="5082" actId="1076"/>
          <ac:spMkLst>
            <pc:docMk/>
            <pc:sldMk cId="1365770017" sldId="323"/>
            <ac:spMk id="7" creationId="{7F667FFF-7023-49E3-1ADF-A2EF59A71CDE}"/>
          </ac:spMkLst>
        </pc:spChg>
        <pc:spChg chg="mod">
          <ac:chgData name="João Moura" userId="d5381875a2f7a2d8" providerId="LiveId" clId="{78B0930C-D143-4D7D-9729-04D81A80F32B}" dt="2025-10-21T20:51:29.457" v="4940" actId="20577"/>
          <ac:spMkLst>
            <pc:docMk/>
            <pc:sldMk cId="1365770017" sldId="323"/>
            <ac:spMk id="15" creationId="{01D6D129-1F82-B212-6A14-E946929B2577}"/>
          </ac:spMkLst>
        </pc:spChg>
        <pc:picChg chg="del">
          <ac:chgData name="João Moura" userId="d5381875a2f7a2d8" providerId="LiveId" clId="{78B0930C-D143-4D7D-9729-04D81A80F32B}" dt="2025-10-21T20:51:36.757" v="4941" actId="478"/>
          <ac:picMkLst>
            <pc:docMk/>
            <pc:sldMk cId="1365770017" sldId="323"/>
            <ac:picMk id="3" creationId="{DB615B8D-F235-25E1-679E-B8E717CEE5C2}"/>
          </ac:picMkLst>
        </pc:picChg>
        <pc:picChg chg="add mod">
          <ac:chgData name="João Moura" userId="d5381875a2f7a2d8" providerId="LiveId" clId="{78B0930C-D143-4D7D-9729-04D81A80F32B}" dt="2025-10-21T20:54:45.486" v="5081" actId="1076"/>
          <ac:picMkLst>
            <pc:docMk/>
            <pc:sldMk cId="1365770017" sldId="323"/>
            <ac:picMk id="4" creationId="{453963DC-12E0-62F2-5DAA-3D37331D373C}"/>
          </ac:picMkLst>
        </pc:picChg>
        <pc:picChg chg="add mod">
          <ac:chgData name="João Moura" userId="d5381875a2f7a2d8" providerId="LiveId" clId="{78B0930C-D143-4D7D-9729-04D81A80F32B}" dt="2025-10-21T20:52:22.202" v="4951" actId="1076"/>
          <ac:picMkLst>
            <pc:docMk/>
            <pc:sldMk cId="1365770017" sldId="323"/>
            <ac:picMk id="6" creationId="{40A578EA-2474-3BE1-894A-E8A8362125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dirty="0" err="1"/>
              <a:t>Drag</a:t>
            </a:r>
            <a:r>
              <a:rPr lang="pt-PT" dirty="0"/>
              <a:t> </a:t>
            </a:r>
            <a:r>
              <a:rPr lang="pt-PT" dirty="0" err="1"/>
              <a:t>picture</a:t>
            </a:r>
            <a:r>
              <a:rPr lang="pt-PT" dirty="0"/>
              <a:t> to </a:t>
            </a:r>
            <a:r>
              <a:rPr lang="pt-PT" dirty="0" err="1"/>
              <a:t>placeholder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icon</a:t>
            </a:r>
            <a:r>
              <a:rPr lang="pt-PT" dirty="0"/>
              <a:t> to </a:t>
            </a:r>
            <a:r>
              <a:rPr lang="pt-PT" dirty="0" err="1"/>
              <a:t>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5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B0D9-9DE1-85A2-5253-DFA4332A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2BE9-BDD8-76BD-74FB-2B653CC1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FEBD869-5E52-CEEC-4E15-1CEBA01F4489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9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0F1519CC-B44C-D5F5-0A35-471693C8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Methods to fill missing values: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Mean;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Median;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Regression;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Multiple Imputation by Chained Equations (MICE):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MICE with regressions;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noProof="0" dirty="0"/>
              <a:t>MICE with decision trees.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240667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2A64-90C1-2818-9D2B-D2ACAF0F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C3A9-0394-9A8A-6D64-2CB22A2B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1EC2480-876C-B6E9-ED68-C9DC910F6DF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10</a:t>
            </a: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5FC64D19-5576-6D48-D955-16C1296F1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Constant values for “</a:t>
            </a:r>
            <a:r>
              <a:rPr lang="en-GB" sz="2200" dirty="0" err="1"/>
              <a:t>Dias_ate_morte</a:t>
            </a:r>
            <a:r>
              <a:rPr lang="en-GB" sz="2200" dirty="0"/>
              <a:t>” and “</a:t>
            </a:r>
            <a:r>
              <a:rPr lang="en-GB" sz="2200" dirty="0" err="1"/>
              <a:t>RecovTime</a:t>
            </a:r>
            <a:r>
              <a:rPr lang="en-GB" sz="2200" dirty="0"/>
              <a:t>”;</a:t>
            </a:r>
          </a:p>
          <a:p>
            <a:pPr marL="0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Logar</a:t>
            </a:r>
            <a:r>
              <a:rPr lang="en-GB" sz="2200" dirty="0" err="1"/>
              <a:t>ithmic</a:t>
            </a:r>
            <a:r>
              <a:rPr lang="en-GB" sz="2200" dirty="0"/>
              <a:t> transformation.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303180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D110-8B2C-B352-4E02-BA32F39A7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88D5-21E0-FBA1-FF63-4112BBD8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9C9BCC8-7821-A4EE-6653-AC620F9ACA5A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11</a:t>
            </a:r>
          </a:p>
        </p:txBody>
      </p:sp>
      <p:pic>
        <p:nvPicPr>
          <p:cNvPr id="5" name="Imagem 4" descr="Uma imagem com texto, diagrama, número, file&#10;&#10;Os conteúdos gerados por IA podem estar incorretos.">
            <a:extLst>
              <a:ext uri="{FF2B5EF4-FFF2-40B4-BE49-F238E27FC236}">
                <a16:creationId xmlns:a16="http://schemas.microsoft.com/office/drawing/2014/main" id="{E23C4A7C-211D-F21C-B015-4B372CF4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62" y="1019290"/>
            <a:ext cx="6417276" cy="38503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FEB3C42-137E-58A4-12C6-191EDA3C8BE5}"/>
              </a:ext>
            </a:extLst>
          </p:cNvPr>
          <p:cNvSpPr txBox="1"/>
          <p:nvPr/>
        </p:nvSpPr>
        <p:spPr>
          <a:xfrm>
            <a:off x="1577546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1 – Distribution of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Dias_ate_morte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in a logarithmic scale with different bases</a:t>
            </a:r>
          </a:p>
        </p:txBody>
      </p:sp>
    </p:spTree>
    <p:extLst>
      <p:ext uri="{BB962C8B-B14F-4D97-AF65-F5344CB8AC3E}">
        <p14:creationId xmlns:p14="http://schemas.microsoft.com/office/powerpoint/2010/main" val="95583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4A6E8-3A49-9DA8-0174-A9B739BB5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24D9-E72D-E454-7E2E-FF543D86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F0E6212-E7DB-73F2-1F1E-BB9873EE4281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12</a:t>
            </a:r>
            <a:endParaRPr lang="en-GB" noProof="0" dirty="0"/>
          </a:p>
        </p:txBody>
      </p:sp>
      <p:pic>
        <p:nvPicPr>
          <p:cNvPr id="4" name="Imagem 3" descr="Uma imagem com texto, número, diagrama, file&#10;&#10;Os conteúdos gerados por IA podem estar incorretos.">
            <a:extLst>
              <a:ext uri="{FF2B5EF4-FFF2-40B4-BE49-F238E27FC236}">
                <a16:creationId xmlns:a16="http://schemas.microsoft.com/office/drawing/2014/main" id="{7418DFBC-7249-D36A-B43C-4BB5C709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00" y="1017656"/>
            <a:ext cx="6420000" cy="3852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EB434E-A9EE-EA0E-A34A-68ED8ED49A93}"/>
              </a:ext>
            </a:extLst>
          </p:cNvPr>
          <p:cNvSpPr txBox="1"/>
          <p:nvPr/>
        </p:nvSpPr>
        <p:spPr>
          <a:xfrm>
            <a:off x="1577546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2 – Distribution of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RecovTime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in a logarithmic scale with different bases</a:t>
            </a:r>
          </a:p>
        </p:txBody>
      </p:sp>
    </p:spTree>
    <p:extLst>
      <p:ext uri="{BB962C8B-B14F-4D97-AF65-F5344CB8AC3E}">
        <p14:creationId xmlns:p14="http://schemas.microsoft.com/office/powerpoint/2010/main" val="419661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 selection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13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6ECF9BB2-8DFA-9D57-7AB3-860A20FC8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4416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Correlation-based feature selection: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Correlation matrix;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Threshold = mean of correlations + k * standard deviation;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Tie-breaking criterion;</a:t>
            </a:r>
          </a:p>
          <a:p>
            <a:pPr marL="342900" lvl="1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Principal Component Analysis (PCA):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20 principal components;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Cumulative Variance Explained (CEV).</a:t>
            </a:r>
          </a:p>
          <a:p>
            <a:pPr marL="342900" lvl="1" indent="0">
              <a:buNone/>
            </a:pP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65130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4A61F-54D9-D405-1233-0D933481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7CBE-9D30-D2CB-85BB-61EE7B20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 selection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B142C9-5FDF-FF01-1785-D5C51FBBB43D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14</a:t>
            </a:r>
            <a:endParaRPr lang="en-GB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18BD75-CA4F-EE2A-E979-CAAFBDFB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79" y="1022573"/>
            <a:ext cx="4685641" cy="37101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70E0989-5C56-1DC5-73B0-FE4486AB6B34}"/>
              </a:ext>
            </a:extLst>
          </p:cNvPr>
          <p:cNvSpPr txBox="1"/>
          <p:nvPr/>
        </p:nvSpPr>
        <p:spPr>
          <a:xfrm>
            <a:off x="1577545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3 – Evolution of CEV over number of components selected</a:t>
            </a:r>
          </a:p>
        </p:txBody>
      </p:sp>
    </p:spTree>
    <p:extLst>
      <p:ext uri="{BB962C8B-B14F-4D97-AF65-F5344CB8AC3E}">
        <p14:creationId xmlns:p14="http://schemas.microsoft.com/office/powerpoint/2010/main" val="140013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Final model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15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0BCA8C1B-1D7F-07C0-01EC-D9A7FEC9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Splitting into training and validation (80%) and testing (20%) sets;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Fuzzy C-means clustering: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2 clusters;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Gaussian membership function.</a:t>
            </a:r>
            <a:endParaRPr lang="en-GB" sz="1900" noProof="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908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4953-DBFD-EB25-C0E0-0E9B81D72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CCB7-3279-C0AE-DC0E-AEF04EB5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Final model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69D60AA-447E-C2F8-89C4-A199A297207D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16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3E6714CE-C3EA-08FA-8311-33F98517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Takagi-</a:t>
            </a:r>
            <a:r>
              <a:rPr lang="en-GB" sz="2200" dirty="0" err="1"/>
              <a:t>Sugeno</a:t>
            </a:r>
            <a:r>
              <a:rPr lang="en-GB" sz="2200" dirty="0"/>
              <a:t> (TSK):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Hybrid ANFIS training method: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Gradient descent for antecedent parameters;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Least squares for consequent parameters;</a:t>
            </a:r>
          </a:p>
          <a:p>
            <a:pPr marL="685800" lvl="2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Leave-One-Out Cross-Validation: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Number of clusters (n=2);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Fuzziness parameter (m=2).</a:t>
            </a:r>
          </a:p>
        </p:txBody>
      </p:sp>
    </p:spTree>
    <p:extLst>
      <p:ext uri="{BB962C8B-B14F-4D97-AF65-F5344CB8AC3E}">
        <p14:creationId xmlns:p14="http://schemas.microsoft.com/office/powerpoint/2010/main" val="1256435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940A2-DADA-C926-AE0B-4B4D9C92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A165-6745-1CC0-1D06-505CD9C67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Results and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AAB91-19AA-B0E3-89BD-EE7ABC51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753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B78CB-E25A-C323-F8A7-9A987F307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638A-E5EE-B25A-9E2D-2A7AFA6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Model performance – metrics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5361DD0-1C88-7CF1-B72A-B1328C9D03C6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18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01BD6BDD-F6B5-7A1D-42FF-4AA2E1074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After hyperparameter tuning and training, the model was evaluated on the test set;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Final training </a:t>
            </a:r>
            <a:r>
              <a:rPr lang="en-GB" sz="2200" dirty="0" err="1"/>
              <a:t>ph</a:t>
            </a:r>
            <a:r>
              <a:rPr lang="en-GB" sz="2200" noProof="0" dirty="0" err="1"/>
              <a:t>ase</a:t>
            </a:r>
            <a:r>
              <a:rPr lang="en-GB" sz="2200" noProof="0" dirty="0"/>
              <a:t> restricted to small number of epochs.</a:t>
            </a:r>
          </a:p>
          <a:p>
            <a:pPr marL="0" indent="0">
              <a:buNone/>
            </a:pPr>
            <a:endParaRPr lang="en-GB" sz="24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F9C2D06-1F4B-1F93-59CD-2D178D159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75040"/>
              </p:ext>
            </p:extLst>
          </p:nvPr>
        </p:nvGraphicFramePr>
        <p:xfrm>
          <a:off x="1524887" y="379349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580668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707040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93549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30231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561725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D269C0-65B6-412D-3AA9-4E26B7730F46}"/>
              </a:ext>
            </a:extLst>
          </p:cNvPr>
          <p:cNvSpPr txBox="1"/>
          <p:nvPr/>
        </p:nvSpPr>
        <p:spPr>
          <a:xfrm>
            <a:off x="1577546" y="355171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Table 2 – Final performance metrics obtained</a:t>
            </a:r>
          </a:p>
        </p:txBody>
      </p:sp>
    </p:spTree>
    <p:extLst>
      <p:ext uri="{BB962C8B-B14F-4D97-AF65-F5344CB8AC3E}">
        <p14:creationId xmlns:p14="http://schemas.microsoft.com/office/powerpoint/2010/main" val="6862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AECB8-019A-D971-E6B8-81A59AAA0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E98D-E7E2-4E87-8F24-7CC60B287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68EF4-DF31-7FF4-E462-C412727B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713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4BEA-DE6D-3A40-A707-E51B7D62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69B8-21BD-855B-68FB-62DBC7EB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Model performance – Confusion matrix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15A875-CD0B-B990-86C7-BEBA25821FFA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19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4775A238-C0BA-5DEB-866A-17D52D69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Confusion matrix plotted for the test set;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In medical contexts, f</a:t>
            </a:r>
            <a:r>
              <a:rPr lang="en-GB" sz="2200" noProof="0" dirty="0" err="1"/>
              <a:t>alse</a:t>
            </a:r>
            <a:r>
              <a:rPr lang="en-GB" sz="2200" noProof="0" dirty="0"/>
              <a:t> negatives represent cases in which a patient is incorrectly classified as healthy.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315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F069-7177-A669-83A9-6F315B34F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C27E-F7D7-9381-957F-FF4FAADA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Model performance – Confusion matrix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E04ECA7-C55C-1726-6D0B-FED91FF809A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64DCE-CC3E-8425-5C9C-AFDFEA80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14" y="948456"/>
            <a:ext cx="4246170" cy="37842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6DA6FE-587D-01D8-FD8B-51BBF76B0722}"/>
              </a:ext>
            </a:extLst>
          </p:cNvPr>
          <p:cNvSpPr txBox="1"/>
          <p:nvPr/>
        </p:nvSpPr>
        <p:spPr>
          <a:xfrm>
            <a:off x="1577545" y="4728358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4 –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402154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70E5-59B5-1004-943B-7388934CF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8237-1C92-ADC0-0901-4B669D5F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FF0EF64-DE3B-1D06-DCBF-389361110BE4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21</a:t>
            </a:r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C6618CD4-F999-C470-5CAF-7EB5A9ADD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Results obtained were suboptimal, with model accuracy equal to 65%;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False negatives were least frequent error type;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Outputs of TSK model plotted with different colours to distinguish between correctly or incorrectly classified.</a:t>
            </a:r>
          </a:p>
        </p:txBody>
      </p:sp>
    </p:spTree>
    <p:extLst>
      <p:ext uri="{BB962C8B-B14F-4D97-AF65-F5344CB8AC3E}">
        <p14:creationId xmlns:p14="http://schemas.microsoft.com/office/powerpoint/2010/main" val="412220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06FD9-3A09-B64D-EDB1-795EDB27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609E-DD33-E095-3FD3-3A929A81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F7FD601-AB6E-F707-6348-07240A547DE5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17310C-3E36-384E-DF54-E91AC1409282}"/>
              </a:ext>
            </a:extLst>
          </p:cNvPr>
          <p:cNvSpPr txBox="1"/>
          <p:nvPr/>
        </p:nvSpPr>
        <p:spPr>
          <a:xfrm>
            <a:off x="1631979" y="3979232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5 – Prediction confidence scores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FCD09C-7FC8-D184-F65B-28FE8B64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759907"/>
            <a:ext cx="76866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9636-BE9B-CF8F-0A24-89552B6C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8750-F4FA-9A0C-F363-D8A60918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F4E57A7-9D4B-2A69-A9DE-D1C347628A05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45680345-D2BF-A5BA-ABBA-E7FA9371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Real-world medical dataset characterised by complex, highly independent variables and relatively low variance among samples;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Difficulty of identification of boundaries between classes reflected in low clustering performance (</a:t>
            </a:r>
            <a:r>
              <a:rPr lang="en-GB" sz="2200"/>
              <a:t>clustering score of 0.3333).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6668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4465-599D-7F84-C6F2-BA1FA0B8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C000-33B9-9A9A-07A1-B6DDC003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1D6D129-1F82-B212-6A14-E946929B2577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667FFF-7023-49E3-1ADF-A2EF59A71CDE}"/>
              </a:ext>
            </a:extLst>
          </p:cNvPr>
          <p:cNvSpPr txBox="1"/>
          <p:nvPr/>
        </p:nvSpPr>
        <p:spPr>
          <a:xfrm>
            <a:off x="874279" y="4295692"/>
            <a:ext cx="3514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6 – Clustering results (plotted on two features)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63DC-12E0-62F2-5DAA-3D37331D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97" y="1268016"/>
            <a:ext cx="3847213" cy="3020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5DDA27-E178-A0A8-BB7A-66C6DE19ECE9}"/>
              </a:ext>
            </a:extLst>
          </p:cNvPr>
          <p:cNvSpPr txBox="1"/>
          <p:nvPr/>
        </p:nvSpPr>
        <p:spPr>
          <a:xfrm>
            <a:off x="5080429" y="4285037"/>
            <a:ext cx="3514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7 – Overlapping membership functions for one of the features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A578EA-2474-3BE1-894A-E8A83621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89" y="1277832"/>
            <a:ext cx="3840571" cy="30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7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2AB4-6AA7-931D-30A3-B6B86A82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4940-7613-2B54-2518-AA864A38B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8FB8-D226-F473-E095-A3A6E4B5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>
            <a:normAutofit/>
          </a:bodyPr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7441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51C58-DC6C-69B9-0716-AD488FDD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C84E-E6CD-0690-0AC6-4041A362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Conclusion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B3FE71A-BD4B-5E35-01DA-4A52A485BCB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26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1AFD121-27E2-ECDC-373D-2B5B91B3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Application of TSK model with accuracy of 65%;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Struggle to capture the underlying patterns in the data, showed by incorrect predictions made with high confidence;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Limited ability to generalise, due to small sample size and low variance.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69803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9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B17AC-DBF3-34AC-F13F-B43A1F3F5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74E-D41A-4D01-DB25-AA331F1E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SCM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23A6D98-3464-02CF-236F-7ED8653E0DA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754B952-2AF6-2CB5-8E92-9EADA49E7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Septic cardiomyopathy (SCM) is a cardiac dysfunction that develops in patients with sepsis;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Characterised by impaired cardiovascular performance;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Occurs when host response to an infection becomes dysregulated.</a:t>
            </a:r>
          </a:p>
          <a:p>
            <a:pPr marL="0" indent="0">
              <a:buNone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62432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9AAA7-FE7E-7C6D-95BD-3CE4B9B3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0B13-5480-D043-8F09-84A62053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SCM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D2E34B6-8FD1-ABC9-A67E-3D3955A85F76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3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2D88ABF2-0E99-2C8B-C8A1-E6911532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Its diagnosis remains a challenge, making early detection difficult and mortality rates higher;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Estimated to affect 40-70% of adult patients with sepsis;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Some </a:t>
            </a:r>
            <a:r>
              <a:rPr lang="en-GB" sz="2200" noProof="0" dirty="0" err="1"/>
              <a:t>studie</a:t>
            </a:r>
            <a:r>
              <a:rPr lang="en-GB" sz="2200" dirty="0"/>
              <a:t>s have associated SCM with increased mortality, while others have not found evidence.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328651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11DE-0056-85F9-E7FF-26424412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3541-67C8-E216-7BE9-CA3AA9A4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Objectives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9787CDC-8444-9E28-E512-801BA193DF0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4</a:t>
            </a:r>
            <a:endParaRPr lang="en-GB" noProof="0" dirty="0"/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D15F783C-DE33-F971-707D-99E6E8915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Develop a method to accurately diagnose SCM based on patients’ personal and medical information;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Identify relevant patterns to support early and reliable diagnosis;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Dataset containing 207 attributes from 100 patients.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31598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554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Features of interest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6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6E92C09-CDB4-C1B6-715A-51992FEA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Defining the target – “OBITO”;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Features with highest correlation with the target: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noProof="0" dirty="0"/>
              <a:t>“</a:t>
            </a:r>
            <a:r>
              <a:rPr lang="en-GB" sz="1900" noProof="0" dirty="0" err="1"/>
              <a:t>Recov</a:t>
            </a:r>
            <a:r>
              <a:rPr lang="en-GB" sz="1900" noProof="0" dirty="0"/>
              <a:t>”;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“</a:t>
            </a:r>
            <a:r>
              <a:rPr lang="en-GB" sz="1900" noProof="0" dirty="0" err="1"/>
              <a:t>Dias_ate_morte</a:t>
            </a:r>
            <a:r>
              <a:rPr lang="en-GB" sz="1900" noProof="0" dirty="0"/>
              <a:t>”;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“</a:t>
            </a:r>
            <a:r>
              <a:rPr lang="en-GB" sz="1900" noProof="0" dirty="0" err="1"/>
              <a:t>RecovTime</a:t>
            </a:r>
            <a:r>
              <a:rPr lang="en-GB" sz="1900" noProof="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34820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Categorical features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CD221FB-7431-244B-D6C7-000EBC01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“SEXO” – binarization;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“Agent” – embedding vectors.</a:t>
            </a:r>
          </a:p>
        </p:txBody>
      </p:sp>
    </p:spTree>
    <p:extLst>
      <p:ext uri="{BB962C8B-B14F-4D97-AF65-F5344CB8AC3E}">
        <p14:creationId xmlns:p14="http://schemas.microsoft.com/office/powerpoint/2010/main" val="9830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8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F026B3A3-B980-8F5A-A825-329A5398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4% of dataset consisted of missing values.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noProof="0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A8DC08-C5A3-425D-FFF3-03819F33E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98705"/>
              </p:ext>
            </p:extLst>
          </p:nvPr>
        </p:nvGraphicFramePr>
        <p:xfrm>
          <a:off x="1577546" y="2060178"/>
          <a:ext cx="5988908" cy="2939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454">
                  <a:extLst>
                    <a:ext uri="{9D8B030D-6E8A-4147-A177-3AD203B41FA5}">
                      <a16:colId xmlns:a16="http://schemas.microsoft.com/office/drawing/2014/main" val="4255377329"/>
                    </a:ext>
                  </a:extLst>
                </a:gridCol>
                <a:gridCol w="2994454">
                  <a:extLst>
                    <a:ext uri="{9D8B030D-6E8A-4147-A177-3AD203B41FA5}">
                      <a16:colId xmlns:a16="http://schemas.microsoft.com/office/drawing/2014/main" val="2878822821"/>
                    </a:ext>
                  </a:extLst>
                </a:gridCol>
              </a:tblGrid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10152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Vrenais_padrão</a:t>
                      </a:r>
                      <a:r>
                        <a:rPr lang="en-GB" sz="160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9184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Vrenais_padrão</a:t>
                      </a:r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44985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Indice_resistencia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57424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Arenais_Vmin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10007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Arenais_Vmax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10325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CD4_CD8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63171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9778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F80BAC4-CC78-FF86-5CF1-4DDBDBD8B05A}"/>
              </a:ext>
            </a:extLst>
          </p:cNvPr>
          <p:cNvSpPr txBox="1"/>
          <p:nvPr/>
        </p:nvSpPr>
        <p:spPr>
          <a:xfrm>
            <a:off x="1577546" y="1829197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Table 1 – Percentage of missing values for the features with the highest percentage</a:t>
            </a:r>
          </a:p>
        </p:txBody>
      </p:sp>
    </p:spTree>
    <p:extLst>
      <p:ext uri="{BB962C8B-B14F-4D97-AF65-F5344CB8AC3E}">
        <p14:creationId xmlns:p14="http://schemas.microsoft.com/office/powerpoint/2010/main" val="34563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</TotalTime>
  <Words>692</Words>
  <Application>Microsoft Office PowerPoint</Application>
  <PresentationFormat>Apresentação no Ecrã (16:9)</PresentationFormat>
  <Paragraphs>156</Paragraphs>
  <Slides>28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Office Theme</vt:lpstr>
      <vt:lpstr>Apresentação do PowerPoint</vt:lpstr>
      <vt:lpstr>Introduction</vt:lpstr>
      <vt:lpstr>Introduction – SCM</vt:lpstr>
      <vt:lpstr>Introduction – SCM</vt:lpstr>
      <vt:lpstr>Introduction – Objectives</vt:lpstr>
      <vt:lpstr>Methodology</vt:lpstr>
      <vt:lpstr>Features of interest</vt:lpstr>
      <vt:lpstr>Categorical features</vt:lpstr>
      <vt:lpstr>Missing values</vt:lpstr>
      <vt:lpstr>Missing values</vt:lpstr>
      <vt:lpstr>Missing values</vt:lpstr>
      <vt:lpstr>Missing values</vt:lpstr>
      <vt:lpstr>Missing values</vt:lpstr>
      <vt:lpstr>Feature selection</vt:lpstr>
      <vt:lpstr>Feature selection</vt:lpstr>
      <vt:lpstr>Final model</vt:lpstr>
      <vt:lpstr>Final model</vt:lpstr>
      <vt:lpstr>Results and discussion</vt:lpstr>
      <vt:lpstr>Model performance – metrics</vt:lpstr>
      <vt:lpstr>Model performance – Confusion matrix</vt:lpstr>
      <vt:lpstr>Model performance – Confusion matrix</vt:lpstr>
      <vt:lpstr>Results interpretation</vt:lpstr>
      <vt:lpstr>Results interpretation</vt:lpstr>
      <vt:lpstr>Results interpretation</vt:lpstr>
      <vt:lpstr>Results interpretation</vt:lpstr>
      <vt:lpstr>Conclusion</vt:lpstr>
      <vt:lpstr>Conclusion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lastModifiedBy>Afonso Ferreira de Almeida</cp:lastModifiedBy>
  <cp:revision>40</cp:revision>
  <dcterms:created xsi:type="dcterms:W3CDTF">2019-03-08T11:48:52Z</dcterms:created>
  <dcterms:modified xsi:type="dcterms:W3CDTF">2025-10-21T21:18:26Z</dcterms:modified>
</cp:coreProperties>
</file>